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7" r:id="rId6"/>
    <p:sldId id="260" r:id="rId7"/>
    <p:sldId id="274" r:id="rId8"/>
    <p:sldId id="276" r:id="rId9"/>
    <p:sldId id="269" r:id="rId10"/>
    <p:sldId id="268" r:id="rId11"/>
    <p:sldId id="261" r:id="rId12"/>
    <p:sldId id="262" r:id="rId13"/>
    <p:sldId id="273" r:id="rId14"/>
    <p:sldId id="271" r:id="rId15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9A02B-52EA-4CBD-893A-6655B2DA0088}" type="datetimeFigureOut">
              <a:rPr lang="da-DK" smtClean="0"/>
              <a:t>02-01-2025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DE934A-14A1-401F-827B-A4E565038B5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58926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DE934A-14A1-401F-827B-A4E565038B5E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8517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0DF884-F952-BA5C-998E-B6FFE5C36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1115B1FF-2AD7-7866-6B83-8F0AE80899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DA2FB46-DF3A-14D5-41C7-20291BF5D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02-01-2025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5F9888D-7581-D7CA-D9AB-050AD1D40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F507B01-1D40-6A9F-5921-664193173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42642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FD3D28-F660-FEB5-985C-9EBF13D7F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92C69FA0-CE1E-E949-2C8A-C6D228042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06DD2D8-5414-540C-C0FC-94DF86A64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02-01-2025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1DE6976-7363-13D9-81EE-C67EE89DA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0277F08-1BF5-7719-A67C-520E3CB8E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81688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EA175E86-DB2F-1F05-9D3C-491BD509D5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19ED19F9-E6C2-BF09-0AC1-5C29F336EB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15685034-3C6A-ED62-3BDF-2FDFA15B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02-01-2025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BC1D75C-9563-6B56-CCFA-F09E52977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47CAE0E-7333-4F90-32B5-34064073D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61698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BD5BF4-CFD2-89D2-C3E9-6649A28B9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11B2B1E-F022-13EB-60F2-0CDF99A7F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6FC68FE-091D-8175-AF47-78E517AFB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02-01-2025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B427016-B9E8-FB83-E420-2F6FEB3AF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956834F-096D-6CE9-211B-5E858EEAB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20423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48EF50-F3EF-4619-67E0-739572FA7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6849EE8E-F91F-7F66-B4FC-44BC0D5C9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7F8484E-6E1B-BC87-4404-B3D77BF33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02-01-2025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17C09F26-4952-FCC2-1B45-42ADA202A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9553833-3E0C-B0B9-5E1F-E87AF70E4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609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C7D1F-7882-2FF0-550F-DA27F447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B54FD9F-124D-6347-92A4-9BD571B955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71D8F059-312F-24AD-EA78-8D6355B67C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2A04F785-A26E-18B1-E2C1-40D6A0B15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02-01-2025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26B52B6D-94AB-4E28-5356-9047AA10F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A2B593A9-F0D0-8230-D1FD-5A64B3B0E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27313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FA7F9E-91CA-09B2-E53C-5BD0CA623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AC704470-EDBC-44E2-9556-08986D5DB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91B0E85D-9757-F022-ED9B-E2E821C7D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57BB090B-4D66-C8ED-0381-FD0FCF1CB5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5A9B4BA1-6840-C715-37B8-8AB2922E08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C255C8EC-A6AB-DC3C-C264-62BB0A6C5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02-01-2025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E92AB8D4-1799-7754-7FBB-25F91F386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3157FBBA-E9C4-55E9-2075-E7C5E30F7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63065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D79F73-4CE8-26FA-3270-DA1F4E324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FB471FA0-CEF2-307D-D560-F2F801CD2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02-01-2025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A14C6F55-3601-E904-861F-AD0649379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2E476FD3-E79E-D55D-A6CF-DC5AC5CC7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42505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D72E5470-2EF2-1D96-BE6C-A68BC2E4A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02-01-2025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9B1CF67A-3D98-5AC4-A1EF-97BC178FE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3638EB2D-2669-B80A-B6FA-8D7EE99B6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92962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0AE526-1AAE-AA8F-5B92-E82FDAFFA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520C073-BBFD-A3B2-3BD5-B4A63208F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51014E64-3B54-DB9B-0686-CCA15BE50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56CE3E09-BF05-5DFC-47F7-960B3D8FD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02-01-2025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7CE2D327-4E12-BE8A-44E7-ADCAD35DA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B03B0C3E-F6A1-602B-26F9-32CC76583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63280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160CDE-BE72-7389-6F9D-8B2EAC934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C03ADFBE-3748-851F-0904-00CC2958E0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77477829-8906-8793-9A7E-1E1E49283F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49537FC6-AD8E-0AC0-3081-8A3C8514A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E82-044A-45D0-86C2-EF548AB8E9DC}" type="datetimeFigureOut">
              <a:rPr lang="da-DK" smtClean="0"/>
              <a:t>02-01-2025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CBE1F1ED-96BE-12FF-5A11-E123AE4A1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E03F3BCC-E168-3BA8-6943-35C6D624B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4838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FC299DE4-CDBD-1753-251E-D04D2FEA1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27D8EE7-F541-F00D-041B-36F487DB0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BBCB4E9-F766-77C9-6FB6-EC61764661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88CE82-044A-45D0-86C2-EF548AB8E9DC}" type="datetimeFigureOut">
              <a:rPr lang="da-DK" smtClean="0"/>
              <a:t>02-01-2025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203CA05-B3ED-E3A7-B7A9-497F799FD7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FD57FDC-B033-E0D5-A362-7A2E1156C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B266FD-1E56-4DC9-95C1-25092682AE0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2163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12D1DA-E01F-D58B-9451-A439DB5521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38779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2387824E-49DA-3A4D-7C3E-C8D9BAA3B9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C5BADEF-2FD2-4092-0CF1-50A71546B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8019" y="1600200"/>
            <a:ext cx="4775433" cy="358546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2C36FF5-4E25-0C5E-C50D-6E10C5E4E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320841" y="1003881"/>
            <a:ext cx="6875646" cy="275025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E09000A-AB86-2AB8-344A-E583BC29BA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0370" y="3754139"/>
            <a:ext cx="4005413" cy="300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9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4F0DD-11C9-7342-F58B-E245B3ADA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060E3A-3BA3-18AE-8019-694138850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Parametric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 – Overview 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A52CD7B-D94E-020B-FD69-FD8F797D2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closed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solutions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Kernel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data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decides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fit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Disadvanteges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kernel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maybe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better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Neural Networks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740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040463-9252-1499-E128-E12A83FE8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604" y="154241"/>
            <a:ext cx="6835366" cy="1325563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Neural Networks for Regression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5411AD1-D46E-465D-4815-C26DBA157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35366" cy="4351338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Universal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approximator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Minimize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always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more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closed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solutions</a:t>
            </a: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 problem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51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Fit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LJGauss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with 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Reproducibility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No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closed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Uncertainties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? 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Gaussian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Process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Regression</a:t>
            </a:r>
            <a:endParaRPr lang="da-DK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ladsholder til indhold 4">
            <a:extLst>
              <a:ext uri="{FF2B5EF4-FFF2-40B4-BE49-F238E27FC236}">
                <a16:creationId xmlns:a16="http://schemas.microsoft.com/office/drawing/2014/main" id="{0FD8279B-1C36-5140-1C54-37ED2710F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85359" y="-312928"/>
            <a:ext cx="4775433" cy="358546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AAAF73A-5D32-8142-294A-18024B008B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85358" y="3272536"/>
            <a:ext cx="4775433" cy="358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702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1D8A23F-E855-5008-9125-032B080F9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91" y="1565743"/>
            <a:ext cx="10515600" cy="4351338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53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Combat overfitting</a:t>
            </a: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Batch-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sizing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Early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stopping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Regularization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term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54A32D0-C82B-4303-82A9-DCAE39477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653" y="3665736"/>
            <a:ext cx="9160042" cy="2818475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15765952-679A-B099-32FD-BCEF4D79DD84}"/>
              </a:ext>
            </a:extLst>
          </p:cNvPr>
          <p:cNvSpPr txBox="1">
            <a:spLocks/>
          </p:cNvSpPr>
          <p:nvPr/>
        </p:nvSpPr>
        <p:spPr>
          <a:xfrm>
            <a:off x="344033" y="118548"/>
            <a:ext cx="68353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Neural Networks for Regression</a:t>
            </a:r>
          </a:p>
        </p:txBody>
      </p:sp>
    </p:spTree>
    <p:extLst>
      <p:ext uri="{BB962C8B-B14F-4D97-AF65-F5344CB8AC3E}">
        <p14:creationId xmlns:p14="http://schemas.microsoft.com/office/powerpoint/2010/main" val="1761050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27736-1446-2946-5EEC-B676EFF24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E3BFCC-D4A4-8AD4-A015-6A2551CFA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NN’s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regression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53</a:t>
            </a:r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3CD4545E-FEC5-35B9-C971-8C24936CB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83" y="1690688"/>
            <a:ext cx="12153517" cy="4971893"/>
          </a:xfrm>
        </p:spPr>
      </p:pic>
    </p:spTree>
    <p:extLst>
      <p:ext uri="{BB962C8B-B14F-4D97-AF65-F5344CB8AC3E}">
        <p14:creationId xmlns:p14="http://schemas.microsoft.com/office/powerpoint/2010/main" val="2429911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C58288-EE71-6569-F980-219F555A7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NN’s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regression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53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E599A626-6745-8726-A218-E7436FD4B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40" y="1601163"/>
            <a:ext cx="11957519" cy="4891712"/>
          </a:xfrm>
        </p:spPr>
      </p:pic>
    </p:spTree>
    <p:extLst>
      <p:ext uri="{BB962C8B-B14F-4D97-AF65-F5344CB8AC3E}">
        <p14:creationId xmlns:p14="http://schemas.microsoft.com/office/powerpoint/2010/main" val="1167887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319808-5918-A431-8DE2-29565BCF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B822D0D-882A-EDAD-DDB8-75E29F0BF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regression?/Motivation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Parametric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Ordinary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Least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Squares (OLS) Regression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Ridge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Kernel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Ridge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Exercises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to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illustrate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points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Benefits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/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disadvantages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Exercises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 Using Neural Networks for regression</a:t>
            </a:r>
          </a:p>
          <a:p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03530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9ECD2F-403B-DC6A-7327-52A4C78D9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Parametric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 – OLS regression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B9C56F9-9DC8-9768-38DA-9B4248220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Derivation &amp;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idea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29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Closed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 solutions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tendency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overfit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have to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assign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 of fit</a:t>
            </a:r>
          </a:p>
          <a:p>
            <a:pPr marL="0" indent="0">
              <a:buNone/>
            </a:pP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81EF99F0-0520-8781-2E54-6A30B2B8A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018" y="1825625"/>
            <a:ext cx="544830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6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C9EBDE-7A35-2B85-FC38-AD8072759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Parametric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Ridge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</a:t>
            </a:r>
          </a:p>
        </p:txBody>
      </p:sp>
      <p:sp>
        <p:nvSpPr>
          <p:cNvPr id="4" name="Pladsholder til indhold 2">
            <a:extLst>
              <a:ext uri="{FF2B5EF4-FFF2-40B4-BE49-F238E27FC236}">
                <a16:creationId xmlns:a16="http://schemas.microsoft.com/office/drawing/2014/main" id="{8A213123-B5AE-724A-2EBE-ACF05D519C20}"/>
              </a:ext>
            </a:extLst>
          </p:cNvPr>
          <p:cNvSpPr txBox="1">
            <a:spLocks/>
          </p:cNvSpPr>
          <p:nvPr/>
        </p:nvSpPr>
        <p:spPr>
          <a:xfrm>
            <a:off x="838200" y="182648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overfits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unstable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Add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regularization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30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685ECD57-2B23-ADE4-2E1B-6CCA6E87C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52" y="2746946"/>
            <a:ext cx="4963375" cy="3809303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AD17D75D-593E-B153-1928-2AF7C273D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475" y="2746945"/>
            <a:ext cx="4963374" cy="3809303"/>
          </a:xfrm>
          <a:prstGeom prst="rect">
            <a:avLst/>
          </a:prstGeom>
        </p:spPr>
      </p:pic>
      <p:cxnSp>
        <p:nvCxnSpPr>
          <p:cNvPr id="9" name="Lige pilforbindelse 8">
            <a:extLst>
              <a:ext uri="{FF2B5EF4-FFF2-40B4-BE49-F238E27FC236}">
                <a16:creationId xmlns:a16="http://schemas.microsoft.com/office/drawing/2014/main" id="{73B97904-C224-460D-D90C-F9E64E852247}"/>
              </a:ext>
            </a:extLst>
          </p:cNvPr>
          <p:cNvCxnSpPr>
            <a:cxnSpLocks/>
          </p:cNvCxnSpPr>
          <p:nvPr/>
        </p:nvCxnSpPr>
        <p:spPr>
          <a:xfrm>
            <a:off x="5948127" y="3974997"/>
            <a:ext cx="73554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kstfelt 10">
            <a:extLst>
              <a:ext uri="{FF2B5EF4-FFF2-40B4-BE49-F238E27FC236}">
                <a16:creationId xmlns:a16="http://schemas.microsoft.com/office/drawing/2014/main" id="{40E4021F-2E26-1CDB-4087-906DE4D13FD5}"/>
              </a:ext>
            </a:extLst>
          </p:cNvPr>
          <p:cNvSpPr txBox="1"/>
          <p:nvPr/>
        </p:nvSpPr>
        <p:spPr>
          <a:xfrm>
            <a:off x="5554503" y="3097824"/>
            <a:ext cx="1522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After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regularization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532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D9C8B7-2271-FD3C-15B8-5ABB33679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Parametric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Ridge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F015D519-B80A-1026-9400-7DF07F915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2248" y="1993452"/>
            <a:ext cx="5295900" cy="4124325"/>
          </a:xfrm>
        </p:spPr>
      </p:pic>
    </p:spTree>
    <p:extLst>
      <p:ext uri="{BB962C8B-B14F-4D97-AF65-F5344CB8AC3E}">
        <p14:creationId xmlns:p14="http://schemas.microsoft.com/office/powerpoint/2010/main" val="123463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68F847-A493-669F-E5E6-B1B904092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Parametric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Kernel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Ridge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8C8920D-7BDF-A4E0-BFE7-8A173BE3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already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chosen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”form of fit”</a:t>
            </a: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by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linearity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data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decide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Kernels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31</a:t>
            </a:r>
          </a:p>
          <a:p>
            <a:pPr marL="0" indent="0">
              <a:buNone/>
            </a:pP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Kernel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trick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33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1DC8ADF1-DD8D-D773-B1AE-EAC74957C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368" y="2191536"/>
            <a:ext cx="5391150" cy="4181475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06B6DC9A-A134-08D3-F2E0-4682DA0E8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084" y="3644106"/>
            <a:ext cx="1828800" cy="428625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34445167-7D62-60CB-C7FE-D06FAF785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884" y="3567905"/>
            <a:ext cx="22860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40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3803DDD-3C1B-CFD8-683D-EBE641F04FA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12275" y="365125"/>
                <a:ext cx="10515600" cy="1325563"/>
              </a:xfrm>
            </p:spPr>
            <p:txBody>
              <a:bodyPr/>
              <a:lstStyle/>
              <a:p>
                <a:r>
                  <a:rPr lang="da-DK" b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Kernel</a:t>
                </a:r>
                <a:r>
                  <a:rPr lang="da-DK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trick –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da-DK" dirty="0"/>
                  <a:t> vs.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a-DK" dirty="0"/>
              </a:p>
            </p:txBody>
          </p:sp>
        </mc:Choice>
        <mc:Fallback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3803DDD-3C1B-CFD8-683D-EBE641F04F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12275" y="365125"/>
                <a:ext cx="10515600" cy="1325563"/>
              </a:xfrm>
              <a:blipFill>
                <a:blip r:embed="rId2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125D1FC3-EC33-792D-ECD9-63CA29170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275350"/>
            <a:ext cx="2947187" cy="668934"/>
          </a:xfr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D3ED1512-FA43-628D-A7A9-7A9D5B57F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771" y="1987191"/>
            <a:ext cx="3252727" cy="613722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20FAB8CE-8D61-C6E6-9B18-DAC503B773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0358" y="2013688"/>
            <a:ext cx="800100" cy="514350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120E6C57-B8BF-2EA3-DE2A-5E1EB9FDA2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0384" y="2139212"/>
            <a:ext cx="1076325" cy="333375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CEF994B1-9CEC-4338-DF75-AAA994ED1D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85492" y="2795587"/>
            <a:ext cx="4895850" cy="1266825"/>
          </a:xfrm>
          <a:prstGeom prst="rect">
            <a:avLst/>
          </a:prstGeom>
        </p:spPr>
      </p:pic>
      <p:pic>
        <p:nvPicPr>
          <p:cNvPr id="17" name="Billede 16">
            <a:extLst>
              <a:ext uri="{FF2B5EF4-FFF2-40B4-BE49-F238E27FC236}">
                <a16:creationId xmlns:a16="http://schemas.microsoft.com/office/drawing/2014/main" id="{03A66821-2EAB-ECB0-880E-2543D18A48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7863" y="4257086"/>
            <a:ext cx="9663424" cy="2465343"/>
          </a:xfrm>
          <a:prstGeom prst="rect">
            <a:avLst/>
          </a:prstGeom>
        </p:spPr>
      </p:pic>
      <p:cxnSp>
        <p:nvCxnSpPr>
          <p:cNvPr id="21" name="Lige pilforbindelse 20">
            <a:extLst>
              <a:ext uri="{FF2B5EF4-FFF2-40B4-BE49-F238E27FC236}">
                <a16:creationId xmlns:a16="http://schemas.microsoft.com/office/drawing/2014/main" id="{26B1DD80-FB63-5B31-F78E-96913DF308F0}"/>
              </a:ext>
            </a:extLst>
          </p:cNvPr>
          <p:cNvCxnSpPr>
            <a:cxnSpLocks/>
          </p:cNvCxnSpPr>
          <p:nvPr/>
        </p:nvCxnSpPr>
        <p:spPr>
          <a:xfrm>
            <a:off x="9321282" y="3629608"/>
            <a:ext cx="942391" cy="10730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kstfelt 23">
                <a:extLst>
                  <a:ext uri="{FF2B5EF4-FFF2-40B4-BE49-F238E27FC236}">
                    <a16:creationId xmlns:a16="http://schemas.microsoft.com/office/drawing/2014/main" id="{2305E05F-42FA-A9B7-6046-7D1E7B3E362A}"/>
                  </a:ext>
                </a:extLst>
              </p:cNvPr>
              <p:cNvSpPr txBox="1"/>
              <p:nvPr/>
            </p:nvSpPr>
            <p:spPr>
              <a:xfrm>
                <a:off x="8453668" y="3352609"/>
                <a:ext cx="9110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24" name="Tekstfelt 23">
                <a:extLst>
                  <a:ext uri="{FF2B5EF4-FFF2-40B4-BE49-F238E27FC236}">
                    <a16:creationId xmlns:a16="http://schemas.microsoft.com/office/drawing/2014/main" id="{2305E05F-42FA-A9B7-6046-7D1E7B3E3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3668" y="3352609"/>
                <a:ext cx="911083" cy="276999"/>
              </a:xfrm>
              <a:prstGeom prst="rect">
                <a:avLst/>
              </a:prstGeom>
              <a:blipFill>
                <a:blip r:embed="rId9"/>
                <a:stretch>
                  <a:fillRect l="-4027" r="-7383" b="-888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Lige pilforbindelse 27">
            <a:extLst>
              <a:ext uri="{FF2B5EF4-FFF2-40B4-BE49-F238E27FC236}">
                <a16:creationId xmlns:a16="http://schemas.microsoft.com/office/drawing/2014/main" id="{F7B7186A-8B01-306C-93C9-B638E321A68C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608906" y="3564294"/>
            <a:ext cx="699796" cy="9610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kstfelt 28">
                <a:extLst>
                  <a:ext uri="{FF2B5EF4-FFF2-40B4-BE49-F238E27FC236}">
                    <a16:creationId xmlns:a16="http://schemas.microsoft.com/office/drawing/2014/main" id="{4C0B079D-D6F4-D3C3-AB1C-31B409C017BF}"/>
                  </a:ext>
                </a:extLst>
              </p:cNvPr>
              <p:cNvSpPr txBox="1"/>
              <p:nvPr/>
            </p:nvSpPr>
            <p:spPr>
              <a:xfrm>
                <a:off x="11131287" y="3287294"/>
                <a:ext cx="7828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29" name="Tekstfelt 28">
                <a:extLst>
                  <a:ext uri="{FF2B5EF4-FFF2-40B4-BE49-F238E27FC236}">
                    <a16:creationId xmlns:a16="http://schemas.microsoft.com/office/drawing/2014/main" id="{4C0B079D-D6F4-D3C3-AB1C-31B409C01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1287" y="3287294"/>
                <a:ext cx="782843" cy="276999"/>
              </a:xfrm>
              <a:prstGeom prst="rect">
                <a:avLst/>
              </a:prstGeom>
              <a:blipFill>
                <a:blip r:embed="rId10"/>
                <a:stretch>
                  <a:fillRect l="-4688" r="-8594" b="-6522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0410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F60CF-E882-ABE2-DDAF-A910084D5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2D0952C-0B06-3693-52E9-C8C1B56E4A7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08518" y="318472"/>
                <a:ext cx="10515600" cy="1325563"/>
              </a:xfrm>
            </p:spPr>
            <p:txBody>
              <a:bodyPr/>
              <a:lstStyle/>
              <a:p>
                <a:r>
                  <a:rPr lang="da-DK" b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Kernel</a:t>
                </a:r>
                <a:r>
                  <a:rPr lang="da-DK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trick –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da-DK" dirty="0"/>
                  <a:t> vs.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a-DK" dirty="0"/>
              </a:p>
            </p:txBody>
          </p:sp>
        </mc:Choice>
        <mc:Fallback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2D0952C-0B06-3693-52E9-C8C1B56E4A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08518" y="318472"/>
                <a:ext cx="10515600" cy="1325563"/>
              </a:xfrm>
              <a:blipFill>
                <a:blip r:embed="rId2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Billede 7">
            <a:extLst>
              <a:ext uri="{FF2B5EF4-FFF2-40B4-BE49-F238E27FC236}">
                <a16:creationId xmlns:a16="http://schemas.microsoft.com/office/drawing/2014/main" id="{862CCC30-2647-3B0E-1D2B-17BBAE81F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18" y="4007032"/>
            <a:ext cx="11174963" cy="2850968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E5C06847-681A-7ADB-270A-DACA9FE35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940" y="1303876"/>
            <a:ext cx="10118120" cy="258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77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580289-2AE7-F46E-03FE-896EAD348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84" y="141511"/>
            <a:ext cx="7507705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Kernel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Ridge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34</a:t>
            </a:r>
          </a:p>
        </p:txBody>
      </p:sp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FA9A82DB-6E62-0DD8-D9D0-503A05AFB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88758" y="1494217"/>
            <a:ext cx="7305575" cy="292223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930ADCF-4DDC-6E6E-67AE-22C1D805F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14489" y="3299645"/>
            <a:ext cx="4577511" cy="343686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116384A-3AB0-149C-7C19-02D8529E79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14488" y="-40107"/>
            <a:ext cx="4577511" cy="343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2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</TotalTime>
  <Words>248</Words>
  <Application>Microsoft Office PowerPoint</Application>
  <PresentationFormat>Widescreen</PresentationFormat>
  <Paragraphs>63</Paragraphs>
  <Slides>14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14</vt:i4>
      </vt:variant>
    </vt:vector>
  </HeadingPairs>
  <TitlesOfParts>
    <vt:vector size="20" baseType="lpstr">
      <vt:lpstr>Aptos</vt:lpstr>
      <vt:lpstr>Aptos Display</vt:lpstr>
      <vt:lpstr>Arial</vt:lpstr>
      <vt:lpstr>Cambria Math</vt:lpstr>
      <vt:lpstr>Times New Roman</vt:lpstr>
      <vt:lpstr>Office-tema</vt:lpstr>
      <vt:lpstr>Regression</vt:lpstr>
      <vt:lpstr>Outline</vt:lpstr>
      <vt:lpstr>Parametric Regression – OLS regression</vt:lpstr>
      <vt:lpstr>Parametric Regression – Ridge Regression</vt:lpstr>
      <vt:lpstr>Parametric Regression – Ridge Regression</vt:lpstr>
      <vt:lpstr>Parametric Regression – Kernel Ridge Regression</vt:lpstr>
      <vt:lpstr>Kernel trick – K(x_1,x_2 ) vs. Φ(x_1 )⋅Φ(x_2)</vt:lpstr>
      <vt:lpstr>Kernel trick – K(x_1,x_2 ) vs. Φ(x_1 )⋅Φ(x_2)</vt:lpstr>
      <vt:lpstr>Kernel Ridge Regression – Exercise 34</vt:lpstr>
      <vt:lpstr>Parametric Regression – Overview </vt:lpstr>
      <vt:lpstr>Using Neural Networks for Regression</vt:lpstr>
      <vt:lpstr>PowerPoint-præsentation</vt:lpstr>
      <vt:lpstr>NN’s for regression – Exercise 53</vt:lpstr>
      <vt:lpstr>NN’s for regression – Exercise 53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Karsten Walz Jensen</dc:creator>
  <cp:lastModifiedBy>Karsten Walz Jensen</cp:lastModifiedBy>
  <cp:revision>17</cp:revision>
  <dcterms:created xsi:type="dcterms:W3CDTF">2024-12-18T14:15:56Z</dcterms:created>
  <dcterms:modified xsi:type="dcterms:W3CDTF">2025-01-02T22:24:19Z</dcterms:modified>
</cp:coreProperties>
</file>